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71" r:id="rId5"/>
    <p:sldId id="260" r:id="rId6"/>
    <p:sldId id="261" r:id="rId7"/>
    <p:sldId id="262" r:id="rId8"/>
    <p:sldId id="264" r:id="rId9"/>
    <p:sldId id="265" r:id="rId10"/>
    <p:sldId id="263" r:id="rId11"/>
    <p:sldId id="266" r:id="rId12"/>
    <p:sldId id="267" r:id="rId13"/>
    <p:sldId id="268"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de-CH" smtClean="0"/>
              <a:t>Mastertitelformat bearbeiten</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de-CH" smtClean="0"/>
              <a:t>Mastertitelformat bearbeiten</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CH" smtClean="0"/>
              <a:t>Bild auf Platzhalter ziehen oder durch Klicken auf Symbol hinzufügen</a:t>
            </a:r>
            <a:endParaRPr/>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de-CH" smtClean="0"/>
              <a:t>Mastertextformat bearbeiten</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10/7/2011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ild über Beschriftung">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de-CH" smtClean="0"/>
              <a:t>Mastertitelformat bearbeiten</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de-CH" smtClean="0"/>
              <a:t>Bild auf Platzhalter ziehen oder durch Klicken auf Symbol hinzufügen</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Bilder mit Beschriftung">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de-CH" smtClean="0"/>
              <a:t>Mastertitelformat bearbeiten</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dirty="0"/>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de-CH" smtClean="0"/>
              <a:t>Bild auf Platzhalter ziehen oder durch Klicken auf Symbol hinzufügen</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de-CH" smtClean="0"/>
              <a:t>Bild auf Platzhalter ziehen oder durch Klicken auf Symbol hinzufügen</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Bilder mit Beschriftung">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de-CH" smtClean="0"/>
              <a:t>Mastertitelformat bearbeiten</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a:p>
        </p:txBody>
      </p:sp>
      <p:sp>
        <p:nvSpPr>
          <p:cNvPr id="4" name="Date Placeholder 3"/>
          <p:cNvSpPr>
            <a:spLocks noGrp="1"/>
          </p:cNvSpPr>
          <p:nvPr>
            <p:ph type="dt" sz="half" idx="10"/>
          </p:nvPr>
        </p:nvSpPr>
        <p:spPr>
          <a:xfrm>
            <a:off x="6580094" y="188259"/>
            <a:ext cx="2133600" cy="365125"/>
          </a:xfrm>
        </p:spPr>
        <p:txBody>
          <a:bodyPr/>
          <a:lstStyle/>
          <a:p>
            <a:fld id="{70FAA508-F0CD-46EA-95FB-26B559A0B5D9}"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de-CH" smtClean="0"/>
              <a:t>Bild auf Platzhalter ziehen oder durch Klicken auf Symbol hinzufügen</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de-CH" smtClean="0"/>
              <a:t>Bild auf Platzhalter ziehen oder durch Klicken auf Symbol hinzufügen</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de-CH" smtClean="0"/>
              <a:t>Bild auf Platzhalter ziehen oder durch Klicken auf Symbol hinzufügen</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Mastertitelformat bearbeiten</a:t>
            </a:r>
            <a:endParaRPr/>
          </a:p>
        </p:txBody>
      </p:sp>
      <p:sp>
        <p:nvSpPr>
          <p:cNvPr id="3" name="Vertical Text Placeholder 2"/>
          <p:cNvSpPr>
            <a:spLocks noGrp="1"/>
          </p:cNvSpPr>
          <p:nvPr>
            <p:ph type="body" orient="vert" idx="1"/>
          </p:nvPr>
        </p:nvSpPr>
        <p:spPr/>
        <p:txBody>
          <a:bodyPr vert="eaVert"/>
          <a:lstStyle>
            <a:lvl5pPr>
              <a:defRPr/>
            </a:lvl5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‹Nr.›</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de-CH" smtClean="0"/>
              <a:t>Mastertitelformat bearbeiten</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Mastertitelformat bearbeiten</a:t>
            </a:r>
            <a:endParaRPr/>
          </a:p>
        </p:txBody>
      </p:sp>
      <p:sp>
        <p:nvSpPr>
          <p:cNvPr id="3" name="Content Placeholder 2"/>
          <p:cNvSpPr>
            <a:spLocks noGrp="1"/>
          </p:cNvSpPr>
          <p:nvPr>
            <p:ph idx="1"/>
          </p:nvPr>
        </p:nvSpPr>
        <p:spPr/>
        <p:txBody>
          <a:bodyPr/>
          <a:lstStyle>
            <a:lvl5pPr>
              <a:defRPr/>
            </a:lvl5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elfolie mit Bild">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de-CH" smtClean="0"/>
              <a:t>Mastertitelformat bearbeiten</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dirty="0"/>
          </a:p>
        </p:txBody>
      </p:sp>
      <p:sp>
        <p:nvSpPr>
          <p:cNvPr id="4" name="Date Placeholder 3"/>
          <p:cNvSpPr>
            <a:spLocks noGrp="1"/>
          </p:cNvSpPr>
          <p:nvPr>
            <p:ph type="dt" sz="half" idx="10"/>
          </p:nvPr>
        </p:nvSpPr>
        <p:spPr/>
        <p:txBody>
          <a:bodyPr/>
          <a:lstStyle/>
          <a:p>
            <a:fld id="{70FAA508-F0CD-46EA-95FB-26B559A0B5D9}"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de-CH" smtClean="0"/>
              <a:t>Bild auf Platzhalter ziehen oder durch Klicken auf Symbol hinzufügen</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de-CH" smtClean="0"/>
              <a:t>Mastertitelformat bearbeiten</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CH" smtClean="0"/>
              <a:t>Mastertextformat bearbeiten</a:t>
            </a:r>
          </a:p>
        </p:txBody>
      </p:sp>
      <p:sp>
        <p:nvSpPr>
          <p:cNvPr id="4" name="Date Placeholder 3"/>
          <p:cNvSpPr>
            <a:spLocks noGrp="1"/>
          </p:cNvSpPr>
          <p:nvPr>
            <p:ph type="dt" sz="half" idx="10"/>
          </p:nvPr>
        </p:nvSpPr>
        <p:spPr/>
        <p:txBody>
          <a:bodyPr/>
          <a:lstStyle/>
          <a:p>
            <a:fld id="{70FAA508-F0CD-46EA-95FB-26B559A0B5D9}"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22907-8A9D-4F6B-98F6-913902AD56B5}" type="slidenum">
              <a:rPr lang="en-US" smtClean="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Mastertitelformat bearbeiten</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dirty="0"/>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dirty="0"/>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10/7/2011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CH" smtClean="0"/>
              <a:t>Mastertitelformat bearbeiten</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dirty="0"/>
          </a:p>
        </p:txBody>
      </p:sp>
      <p:sp>
        <p:nvSpPr>
          <p:cNvPr id="7" name="Date Placeholder 6"/>
          <p:cNvSpPr>
            <a:spLocks noGrp="1"/>
          </p:cNvSpPr>
          <p:nvPr>
            <p:ph type="dt" sz="half" idx="10"/>
          </p:nvPr>
        </p:nvSpPr>
        <p:spPr>
          <a:xfrm>
            <a:off x="6580094" y="188259"/>
            <a:ext cx="2133600" cy="365125"/>
          </a:xfrm>
        </p:spPr>
        <p:txBody>
          <a:bodyPr/>
          <a:lstStyle/>
          <a:p>
            <a:fld id="{70FAA508-F0CD-46EA-95FB-26B559A0B5D9}" type="datetimeFigureOut">
              <a:rPr lang="en-US" smtClean="0"/>
              <a:t>10/7/2011</a:t>
            </a:fld>
            <a:endParaRPr lang="en-US"/>
          </a:p>
        </p:txBody>
      </p:sp>
      <p:sp>
        <p:nvSpPr>
          <p:cNvPr id="8" name="Footer Placeholder 7"/>
          <p:cNvSpPr>
            <a:spLocks noGrp="1"/>
          </p:cNvSpPr>
          <p:nvPr>
            <p:ph type="ftr" sz="quarter" idx="11"/>
          </p:nvPr>
        </p:nvSpPr>
        <p:spPr>
          <a:xfrm>
            <a:off x="1120588" y="188259"/>
            <a:ext cx="2895600" cy="365125"/>
          </a:xfrm>
        </p:spPr>
        <p:txBody>
          <a:bodyPr/>
          <a:lstStyle/>
          <a:p>
            <a:endParaRPr lang="en-US"/>
          </a:p>
        </p:txBody>
      </p:sp>
      <p:sp>
        <p:nvSpPr>
          <p:cNvPr id="9" name="Slide Number Placeholder 8"/>
          <p:cNvSpPr>
            <a:spLocks noGrp="1"/>
          </p:cNvSpPr>
          <p:nvPr>
            <p:ph type="sldNum" sz="quarter" idx="12"/>
          </p:nvPr>
        </p:nvSpPr>
        <p:spPr/>
        <p:txBody>
          <a:bodyPr/>
          <a:lstStyle/>
          <a:p>
            <a:fld id="{4A822907-8A9D-4F6B-98F6-913902AD56B5}" type="slidenum">
              <a:rPr lang="en-US" smtClean="0"/>
              <a:t>‹Nr.›</a:t>
            </a:fld>
            <a:endParaRPr lang="en-US"/>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Mastertitelformat bearbeiten</a:t>
            </a:r>
            <a:endParaRPr/>
          </a:p>
        </p:txBody>
      </p:sp>
      <p:sp>
        <p:nvSpPr>
          <p:cNvPr id="3" name="Date Placeholder 2"/>
          <p:cNvSpPr>
            <a:spLocks noGrp="1"/>
          </p:cNvSpPr>
          <p:nvPr>
            <p:ph type="dt" sz="half" idx="10"/>
          </p:nvPr>
        </p:nvSpPr>
        <p:spPr/>
        <p:txBody>
          <a:bodyPr/>
          <a:lstStyle/>
          <a:p>
            <a:fld id="{70FAA508-F0CD-46EA-95FB-26B559A0B5D9}" type="datetimeFigureOut">
              <a:rPr lang="en-US" smtClean="0"/>
              <a:t>10/7/2011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22907-8A9D-4F6B-98F6-913902AD56B5}"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AA508-F0CD-46EA-95FB-26B559A0B5D9}" type="datetimeFigureOut">
              <a:rPr lang="en-US" smtClean="0"/>
              <a:t>10/7/2011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22907-8A9D-4F6B-98F6-913902AD56B5}" type="slidenum">
              <a:rPr lang="en-US" smtClean="0"/>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de-CH" smtClean="0"/>
              <a:t>Mastertitelformat bearbeiten</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Date Placeholder 4"/>
          <p:cNvSpPr>
            <a:spLocks noGrp="1"/>
          </p:cNvSpPr>
          <p:nvPr>
            <p:ph type="dt" sz="half" idx="10"/>
          </p:nvPr>
        </p:nvSpPr>
        <p:spPr>
          <a:xfrm>
            <a:off x="6580094" y="188259"/>
            <a:ext cx="2133600" cy="365125"/>
          </a:xfrm>
        </p:spPr>
        <p:txBody>
          <a:bodyPr/>
          <a:lstStyle/>
          <a:p>
            <a:fld id="{70FAA508-F0CD-46EA-95FB-26B559A0B5D9}" type="datetimeFigureOut">
              <a:rPr lang="en-US" smtClean="0"/>
              <a:t>10/7/2011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de-CH" smtClean="0"/>
              <a:t>Mastertitelformat bearbeiten</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dirty="0"/>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70FAA508-F0CD-46EA-95FB-26B559A0B5D9}" type="datetimeFigureOut">
              <a:rPr lang="en-US" smtClean="0"/>
              <a:t>10/7/2011</a:t>
            </a:fld>
            <a:endParaRPr lang="en-US"/>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4A822907-8A9D-4F6B-98F6-913902AD56B5}" type="slidenum">
              <a:rPr lang="en-US" smtClean="0"/>
              <a:t>‹Nr.›</a:t>
            </a:fld>
            <a:endParaRPr lang="en-US"/>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technologystudent.com/energy1/hydr2.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dirty="0" smtClean="0"/>
              <a:t>Hydroelectric</a:t>
            </a:r>
            <a:endParaRPr lang="en-GB" dirty="0"/>
          </a:p>
        </p:txBody>
      </p:sp>
      <p:sp>
        <p:nvSpPr>
          <p:cNvPr id="3" name="Untertitel 2"/>
          <p:cNvSpPr>
            <a:spLocks noGrp="1"/>
          </p:cNvSpPr>
          <p:nvPr>
            <p:ph type="subTitle" idx="1"/>
          </p:nvPr>
        </p:nvSpPr>
        <p:spPr/>
        <p:txBody>
          <a:bodyPr/>
          <a:lstStyle/>
          <a:p>
            <a:r>
              <a:rPr lang="de-DE" dirty="0" smtClean="0"/>
              <a:t>Group4Project</a:t>
            </a:r>
          </a:p>
          <a:p>
            <a:r>
              <a:rPr lang="en-GB" dirty="0" smtClean="0"/>
              <a:t>Presented by: Jessica Materazzo, Fanni Ly, Karlo Dondras, Nicolas Triner and Marco Jans</a:t>
            </a:r>
            <a:endParaRPr lang="en-GB" dirty="0"/>
          </a:p>
        </p:txBody>
      </p:sp>
    </p:spTree>
    <p:extLst>
      <p:ext uri="{BB962C8B-B14F-4D97-AF65-F5344CB8AC3E}">
        <p14:creationId xmlns:p14="http://schemas.microsoft.com/office/powerpoint/2010/main" val="7411147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Include</a:t>
            </a:r>
            <a:r>
              <a:rPr lang="de-DE" dirty="0"/>
              <a:t> </a:t>
            </a:r>
            <a:r>
              <a:rPr lang="de-DE" dirty="0" err="1"/>
              <a:t>pictures</a:t>
            </a:r>
            <a:r>
              <a:rPr lang="de-DE" dirty="0"/>
              <a:t> </a:t>
            </a:r>
            <a:r>
              <a:rPr lang="de-DE" dirty="0" err="1"/>
              <a:t>and</a:t>
            </a:r>
            <a:r>
              <a:rPr lang="de-DE" dirty="0"/>
              <a:t> </a:t>
            </a:r>
            <a:r>
              <a:rPr lang="de-DE" dirty="0" err="1"/>
              <a:t>diagrams</a:t>
            </a:r>
            <a:endParaRPr lang="de-DE" dirty="0"/>
          </a:p>
        </p:txBody>
      </p:sp>
      <p:sp>
        <p:nvSpPr>
          <p:cNvPr id="3" name="Inhaltsplatzhalter 2"/>
          <p:cNvSpPr>
            <a:spLocks noGrp="1"/>
          </p:cNvSpPr>
          <p:nvPr>
            <p:ph idx="1"/>
          </p:nvPr>
        </p:nvSpPr>
        <p:spPr/>
        <p:txBody>
          <a:bodyPr/>
          <a:lstStyle/>
          <a:p>
            <a:endParaRPr lang="de-DE"/>
          </a:p>
        </p:txBody>
      </p:sp>
      <p:pic>
        <p:nvPicPr>
          <p:cNvPr id="4" name="Bild 3" descr="IMG01323-20111006-145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5925908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Bild 3" descr="IMG01322-20111006-1451.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16933"/>
            <a:ext cx="9144000" cy="6858000"/>
          </a:xfrm>
          <a:prstGeom prst="rect">
            <a:avLst/>
          </a:prstGeom>
        </p:spPr>
      </p:pic>
    </p:spTree>
    <p:extLst>
      <p:ext uri="{BB962C8B-B14F-4D97-AF65-F5344CB8AC3E}">
        <p14:creationId xmlns:p14="http://schemas.microsoft.com/office/powerpoint/2010/main" val="36846274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Outcome</a:t>
            </a:r>
            <a:endParaRPr lang="de-DE" dirty="0"/>
          </a:p>
        </p:txBody>
      </p:sp>
      <p:sp>
        <p:nvSpPr>
          <p:cNvPr id="3" name="Inhaltsplatzhalter 2"/>
          <p:cNvSpPr>
            <a:spLocks noGrp="1"/>
          </p:cNvSpPr>
          <p:nvPr>
            <p:ph idx="1"/>
          </p:nvPr>
        </p:nvSpPr>
        <p:spPr/>
        <p:txBody>
          <a:bodyPr/>
          <a:lstStyle/>
          <a:p>
            <a:r>
              <a:rPr lang="en-GB" dirty="0" smtClean="0"/>
              <a:t>The experiment worked</a:t>
            </a:r>
          </a:p>
          <a:p>
            <a:r>
              <a:rPr lang="en-GB" dirty="0" smtClean="0"/>
              <a:t>Had to improvise </a:t>
            </a:r>
            <a:r>
              <a:rPr lang="en-GB" dirty="0" smtClean="0">
                <a:sym typeface="Wingdings"/>
              </a:rPr>
              <a:t> material</a:t>
            </a:r>
          </a:p>
        </p:txBody>
      </p:sp>
    </p:spTree>
    <p:extLst>
      <p:ext uri="{BB962C8B-B14F-4D97-AF65-F5344CB8AC3E}">
        <p14:creationId xmlns:p14="http://schemas.microsoft.com/office/powerpoint/2010/main" val="8027115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Thank you for your attention</a:t>
            </a:r>
            <a:endParaRPr lang="en-GB" dirty="0"/>
          </a:p>
        </p:txBody>
      </p:sp>
      <p:sp>
        <p:nvSpPr>
          <p:cNvPr id="3" name="Inhaltsplatzhalter 2"/>
          <p:cNvSpPr>
            <a:spLocks noGrp="1"/>
          </p:cNvSpPr>
          <p:nvPr>
            <p:ph idx="1"/>
          </p:nvPr>
        </p:nvSpPr>
        <p:spPr/>
        <p:txBody>
          <a:bodyPr/>
          <a:lstStyle/>
          <a:p>
            <a:endParaRPr lang="de-DE" dirty="0"/>
          </a:p>
        </p:txBody>
      </p:sp>
    </p:spTree>
    <p:extLst>
      <p:ext uri="{BB962C8B-B14F-4D97-AF65-F5344CB8AC3E}">
        <p14:creationId xmlns:p14="http://schemas.microsoft.com/office/powerpoint/2010/main" val="34428474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Bibliography of sources</a:t>
            </a:r>
            <a:endParaRPr lang="en-GB" dirty="0"/>
          </a:p>
        </p:txBody>
      </p:sp>
      <p:sp>
        <p:nvSpPr>
          <p:cNvPr id="3" name="Inhaltsplatzhalter 2"/>
          <p:cNvSpPr>
            <a:spLocks noGrp="1"/>
          </p:cNvSpPr>
          <p:nvPr>
            <p:ph idx="1"/>
          </p:nvPr>
        </p:nvSpPr>
        <p:spPr/>
        <p:txBody>
          <a:bodyPr/>
          <a:lstStyle/>
          <a:p>
            <a:r>
              <a:rPr lang="en-GB" dirty="0">
                <a:hlinkClick r:id="rId2"/>
              </a:rPr>
              <a:t>http://www.technologystudent.com/energy1/hydr2.</a:t>
            </a:r>
            <a:r>
              <a:rPr lang="en-GB" dirty="0" smtClean="0">
                <a:hlinkClick r:id="rId2"/>
              </a:rPr>
              <a:t>htm</a:t>
            </a:r>
            <a:endParaRPr lang="en-GB" dirty="0" smtClean="0"/>
          </a:p>
          <a:p>
            <a:r>
              <a:rPr lang="en-GB" dirty="0" smtClean="0"/>
              <a:t>Hydroelectric Generator sheet</a:t>
            </a:r>
          </a:p>
          <a:p>
            <a:endParaRPr lang="de-DE" dirty="0"/>
          </a:p>
        </p:txBody>
      </p:sp>
    </p:spTree>
    <p:extLst>
      <p:ext uri="{BB962C8B-B14F-4D97-AF65-F5344CB8AC3E}">
        <p14:creationId xmlns:p14="http://schemas.microsoft.com/office/powerpoint/2010/main" val="31361630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Topics</a:t>
            </a:r>
            <a:endParaRPr lang="de-DE" dirty="0"/>
          </a:p>
        </p:txBody>
      </p:sp>
      <p:sp>
        <p:nvSpPr>
          <p:cNvPr id="3" name="Inhaltsplatzhalter 2"/>
          <p:cNvSpPr>
            <a:spLocks noGrp="1"/>
          </p:cNvSpPr>
          <p:nvPr>
            <p:ph idx="1"/>
          </p:nvPr>
        </p:nvSpPr>
        <p:spPr/>
        <p:txBody>
          <a:bodyPr/>
          <a:lstStyle/>
          <a:p>
            <a:r>
              <a:rPr lang="en-GB" dirty="0" smtClean="0"/>
              <a:t>Introduction</a:t>
            </a:r>
          </a:p>
          <a:p>
            <a:r>
              <a:rPr lang="en-GB" dirty="0" smtClean="0"/>
              <a:t>Advantage of energy source</a:t>
            </a:r>
          </a:p>
          <a:p>
            <a:r>
              <a:rPr lang="en-GB" dirty="0" smtClean="0"/>
              <a:t>Disadvantage of energy source</a:t>
            </a:r>
          </a:p>
          <a:p>
            <a:r>
              <a:rPr lang="en-GB" dirty="0" smtClean="0"/>
              <a:t>Why does our energy source promising the future</a:t>
            </a:r>
          </a:p>
          <a:p>
            <a:r>
              <a:rPr lang="en-GB" dirty="0" smtClean="0"/>
              <a:t>How does the energy works</a:t>
            </a:r>
          </a:p>
          <a:p>
            <a:r>
              <a:rPr lang="en-GB" dirty="0" smtClean="0"/>
              <a:t>Experiments or outcomes of survey</a:t>
            </a:r>
          </a:p>
          <a:p>
            <a:endParaRPr lang="de-DE" dirty="0" smtClean="0"/>
          </a:p>
          <a:p>
            <a:endParaRPr lang="de-DE" dirty="0"/>
          </a:p>
        </p:txBody>
      </p:sp>
    </p:spTree>
    <p:extLst>
      <p:ext uri="{BB962C8B-B14F-4D97-AF65-F5344CB8AC3E}">
        <p14:creationId xmlns:p14="http://schemas.microsoft.com/office/powerpoint/2010/main" val="1382812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smtClean="0"/>
              <a:t>Advantage of energy source</a:t>
            </a:r>
            <a:endParaRPr lang="en-GB" dirty="0"/>
          </a:p>
        </p:txBody>
      </p:sp>
      <p:sp>
        <p:nvSpPr>
          <p:cNvPr id="3" name="Inhaltsplatzhalter 2"/>
          <p:cNvSpPr>
            <a:spLocks noGrp="1"/>
          </p:cNvSpPr>
          <p:nvPr>
            <p:ph idx="1"/>
          </p:nvPr>
        </p:nvSpPr>
        <p:spPr/>
        <p:txBody>
          <a:bodyPr>
            <a:normAutofit/>
          </a:bodyPr>
          <a:lstStyle/>
          <a:p>
            <a:r>
              <a:rPr lang="en-GB" dirty="0" smtClean="0"/>
              <a:t>Hydro energy source = water</a:t>
            </a:r>
          </a:p>
          <a:p>
            <a:r>
              <a:rPr lang="en-GB" dirty="0" smtClean="0"/>
              <a:t>Dams are designed to last many decades and so can contribute to the generation of electricity for many years/decades. </a:t>
            </a:r>
          </a:p>
          <a:p>
            <a:r>
              <a:rPr lang="en-GB" dirty="0" smtClean="0"/>
              <a:t>once a dam is constructed, electricity can be produced at a constant rate. If electricity is not needed, the sluice gates can be shut, stopping electricity generation. The water can be saved for use another time when electricity demand is high.</a:t>
            </a:r>
          </a:p>
          <a:p>
            <a:endParaRPr lang="de-DE" dirty="0" smtClean="0"/>
          </a:p>
        </p:txBody>
      </p:sp>
    </p:spTree>
    <p:extLst>
      <p:ext uri="{BB962C8B-B14F-4D97-AF65-F5344CB8AC3E}">
        <p14:creationId xmlns:p14="http://schemas.microsoft.com/office/powerpoint/2010/main" val="31784448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Disadvantage of energy source</a:t>
            </a:r>
            <a:endParaRPr lang="en-GB" dirty="0"/>
          </a:p>
        </p:txBody>
      </p:sp>
      <p:sp>
        <p:nvSpPr>
          <p:cNvPr id="3" name="Inhaltsplatzhalter 2"/>
          <p:cNvSpPr>
            <a:spLocks noGrp="1"/>
          </p:cNvSpPr>
          <p:nvPr>
            <p:ph idx="1"/>
          </p:nvPr>
        </p:nvSpPr>
        <p:spPr/>
        <p:txBody>
          <a:bodyPr>
            <a:normAutofit fontScale="92500" lnSpcReduction="10000"/>
          </a:bodyPr>
          <a:lstStyle/>
          <a:p>
            <a:r>
              <a:rPr lang="en-GB" dirty="0"/>
              <a:t>Dams are extremely expensive to build and must be built to a very high standard.</a:t>
            </a:r>
            <a:endParaRPr lang="de-DE" dirty="0"/>
          </a:p>
          <a:p>
            <a:r>
              <a:rPr lang="en-GB" dirty="0"/>
              <a:t>The high cost of dam construction means that they must operate for many decades to become profitable.</a:t>
            </a:r>
            <a:endParaRPr lang="de-DE" dirty="0"/>
          </a:p>
          <a:p>
            <a:r>
              <a:rPr lang="en-GB" dirty="0"/>
              <a:t>The flooding of large areas of land means that the natural environment is destroyed.</a:t>
            </a:r>
            <a:endParaRPr lang="de-DE" dirty="0"/>
          </a:p>
          <a:p>
            <a:r>
              <a:rPr lang="en-GB" dirty="0"/>
              <a:t>People living in villages and towns that are in the valley to be flooded, must move out. This means that they lose their farms and businesses. In some countries, people are forcibly removed so that hydropower schemes can go ahead.</a:t>
            </a:r>
            <a:r>
              <a:rPr lang="de-DE" dirty="0"/>
              <a:t> </a:t>
            </a:r>
          </a:p>
        </p:txBody>
      </p:sp>
    </p:spTree>
    <p:extLst>
      <p:ext uri="{BB962C8B-B14F-4D97-AF65-F5344CB8AC3E}">
        <p14:creationId xmlns:p14="http://schemas.microsoft.com/office/powerpoint/2010/main" val="39966884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GB" dirty="0" smtClean="0"/>
              <a:t>Why is your energy source promising for the future</a:t>
            </a:r>
            <a:endParaRPr lang="en-GB" dirty="0"/>
          </a:p>
        </p:txBody>
      </p:sp>
      <p:sp>
        <p:nvSpPr>
          <p:cNvPr id="3" name="Inhaltsplatzhalter 2"/>
          <p:cNvSpPr>
            <a:spLocks noGrp="1"/>
          </p:cNvSpPr>
          <p:nvPr>
            <p:ph idx="1"/>
          </p:nvPr>
        </p:nvSpPr>
        <p:spPr/>
        <p:txBody>
          <a:bodyPr>
            <a:normAutofit fontScale="92500" lnSpcReduction="20000"/>
          </a:bodyPr>
          <a:lstStyle/>
          <a:p>
            <a:r>
              <a:rPr lang="en-GB" dirty="0" smtClean="0"/>
              <a:t>Because there will always be water</a:t>
            </a:r>
          </a:p>
          <a:p>
            <a:r>
              <a:rPr lang="en-GB" dirty="0" smtClean="0"/>
              <a:t>70% of the earth surface is water</a:t>
            </a:r>
          </a:p>
          <a:p>
            <a:r>
              <a:rPr lang="en-GB" dirty="0" smtClean="0"/>
              <a:t>Installation is easy</a:t>
            </a:r>
          </a:p>
          <a:p>
            <a:r>
              <a:rPr lang="en-GB" dirty="0" smtClean="0"/>
              <a:t>You can use water to save energy</a:t>
            </a:r>
          </a:p>
          <a:p>
            <a:r>
              <a:rPr lang="en-GB" dirty="0" smtClean="0"/>
              <a:t>You can install it everywhere where you have water resources</a:t>
            </a:r>
          </a:p>
          <a:p>
            <a:r>
              <a:rPr lang="en-GB" dirty="0" smtClean="0"/>
              <a:t>Renewable </a:t>
            </a:r>
          </a:p>
          <a:p>
            <a:r>
              <a:rPr lang="en-GB" dirty="0" smtClean="0"/>
              <a:t>No emissions</a:t>
            </a:r>
          </a:p>
          <a:p>
            <a:endParaRPr lang="en-GB" dirty="0"/>
          </a:p>
        </p:txBody>
      </p:sp>
    </p:spTree>
    <p:extLst>
      <p:ext uri="{BB962C8B-B14F-4D97-AF65-F5344CB8AC3E}">
        <p14:creationId xmlns:p14="http://schemas.microsoft.com/office/powerpoint/2010/main" val="3666999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sz="2800" dirty="0" smtClean="0"/>
              <a:t>How does the energy works</a:t>
            </a:r>
            <a:endParaRPr lang="en-GB" sz="2800" dirty="0"/>
          </a:p>
        </p:txBody>
      </p:sp>
      <p:sp>
        <p:nvSpPr>
          <p:cNvPr id="3" name="Inhaltsplatzhalter 2"/>
          <p:cNvSpPr>
            <a:spLocks noGrp="1"/>
          </p:cNvSpPr>
          <p:nvPr>
            <p:ph idx="1"/>
          </p:nvPr>
        </p:nvSpPr>
        <p:spPr/>
        <p:txBody>
          <a:bodyPr/>
          <a:lstStyle/>
          <a:p>
            <a:r>
              <a:rPr lang="en-GB" dirty="0" smtClean="0"/>
              <a:t>Most machines need some form of mechanical energy</a:t>
            </a:r>
          </a:p>
          <a:p>
            <a:r>
              <a:rPr lang="en-GB" dirty="0" smtClean="0"/>
              <a:t>In the case of hydro electricity, the energy comes from large volumes of falling water</a:t>
            </a:r>
          </a:p>
          <a:p>
            <a:r>
              <a:rPr lang="en-GB" dirty="0" smtClean="0"/>
              <a:t>The simplest way to produce this volume has been to built a dam</a:t>
            </a:r>
          </a:p>
          <a:p>
            <a:r>
              <a:rPr lang="en-GB" dirty="0" smtClean="0"/>
              <a:t>A dam stops the natural flow and builds up a deep reservoir behind it</a:t>
            </a:r>
            <a:endParaRPr lang="en-GB" dirty="0"/>
          </a:p>
        </p:txBody>
      </p:sp>
    </p:spTree>
    <p:extLst>
      <p:ext uri="{BB962C8B-B14F-4D97-AF65-F5344CB8AC3E}">
        <p14:creationId xmlns:p14="http://schemas.microsoft.com/office/powerpoint/2010/main" val="3254607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GB" dirty="0" smtClean="0"/>
              <a:t>Our experiment</a:t>
            </a:r>
            <a:endParaRPr lang="en-GB" dirty="0"/>
          </a:p>
        </p:txBody>
      </p:sp>
      <p:sp>
        <p:nvSpPr>
          <p:cNvPr id="3" name="Inhaltsplatzhalter 2"/>
          <p:cNvSpPr>
            <a:spLocks noGrp="1"/>
          </p:cNvSpPr>
          <p:nvPr>
            <p:ph idx="1"/>
          </p:nvPr>
        </p:nvSpPr>
        <p:spPr/>
        <p:txBody>
          <a:bodyPr/>
          <a:lstStyle/>
          <a:p>
            <a:r>
              <a:rPr lang="en-GB" dirty="0" smtClean="0"/>
              <a:t>Hydroelectric generator</a:t>
            </a:r>
          </a:p>
          <a:p>
            <a:r>
              <a:rPr lang="en-GB" dirty="0"/>
              <a:t>micro hydroelectric motor for the developing </a:t>
            </a:r>
            <a:r>
              <a:rPr lang="en-GB" dirty="0" smtClean="0"/>
              <a:t>world</a:t>
            </a:r>
          </a:p>
          <a:p>
            <a:r>
              <a:rPr lang="en-GB" dirty="0"/>
              <a:t>Hydroelectric power is one of the commonest forms of power generation in Switzerland</a:t>
            </a:r>
          </a:p>
        </p:txBody>
      </p:sp>
    </p:spTree>
    <p:extLst>
      <p:ext uri="{BB962C8B-B14F-4D97-AF65-F5344CB8AC3E}">
        <p14:creationId xmlns:p14="http://schemas.microsoft.com/office/powerpoint/2010/main" val="71145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CH"/>
          </a:p>
        </p:txBody>
      </p:sp>
    </p:spTree>
    <p:extLst>
      <p:ext uri="{BB962C8B-B14F-4D97-AF65-F5344CB8AC3E}">
        <p14:creationId xmlns:p14="http://schemas.microsoft.com/office/powerpoint/2010/main" val="24622380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CH"/>
          </a:p>
        </p:txBody>
      </p:sp>
    </p:spTree>
    <p:extLst>
      <p:ext uri="{BB962C8B-B14F-4D97-AF65-F5344CB8AC3E}">
        <p14:creationId xmlns:p14="http://schemas.microsoft.com/office/powerpoint/2010/main" val="2168988712"/>
      </p:ext>
    </p:extLst>
  </p:cSld>
  <p:clrMapOvr>
    <a:masterClrMapping/>
  </p:clrMapOvr>
  <p:timing>
    <p:tnLst>
      <p:par>
        <p:cTn id="1" dur="indefinite" restart="never" nodeType="tmRoot"/>
      </p:par>
    </p:tnLst>
  </p:timing>
</p:sld>
</file>

<file path=ppt/theme/theme1.xml><?xml version="1.0" encoding="utf-8"?>
<a:theme xmlns:a="http://schemas.openxmlformats.org/drawingml/2006/main" name="Streng">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Streng.thmx</Template>
  <TotalTime>0</TotalTime>
  <Words>374</Words>
  <Application>Microsoft Office PowerPoint</Application>
  <PresentationFormat>Bildschirmpräsentation (4:3)</PresentationFormat>
  <Paragraphs>44</Paragraphs>
  <Slides>14</Slides>
  <Notes>0</Notes>
  <HiddenSlides>0</HiddenSlides>
  <MMClips>0</MMClips>
  <ScaleCrop>false</ScaleCrop>
  <HeadingPairs>
    <vt:vector size="4" baseType="variant">
      <vt:variant>
        <vt:lpstr>Design</vt:lpstr>
      </vt:variant>
      <vt:variant>
        <vt:i4>1</vt:i4>
      </vt:variant>
      <vt:variant>
        <vt:lpstr>Folientitel</vt:lpstr>
      </vt:variant>
      <vt:variant>
        <vt:i4>14</vt:i4>
      </vt:variant>
    </vt:vector>
  </HeadingPairs>
  <TitlesOfParts>
    <vt:vector size="15" baseType="lpstr">
      <vt:lpstr>Streng</vt:lpstr>
      <vt:lpstr>Hydroelectric</vt:lpstr>
      <vt:lpstr>Topics</vt:lpstr>
      <vt:lpstr>Advantage of energy source</vt:lpstr>
      <vt:lpstr>Disadvantage of energy source</vt:lpstr>
      <vt:lpstr>Why is your energy source promising for the future</vt:lpstr>
      <vt:lpstr>How does the energy works</vt:lpstr>
      <vt:lpstr>Our experiment</vt:lpstr>
      <vt:lpstr>PowerPoint-Präsentation</vt:lpstr>
      <vt:lpstr>PowerPoint-Präsentation</vt:lpstr>
      <vt:lpstr>Include pictures and diagrams</vt:lpstr>
      <vt:lpstr>PowerPoint-Präsentation</vt:lpstr>
      <vt:lpstr>Outcome</vt:lpstr>
      <vt:lpstr>Thank you for your attention</vt:lpstr>
      <vt:lpstr>Bibliography of sources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Phuong-Anh Ly</dc:creator>
  <cp:lastModifiedBy>studjuve</cp:lastModifiedBy>
  <cp:revision>15</cp:revision>
  <cp:lastPrinted>2011-10-07T12:45:28Z</cp:lastPrinted>
  <dcterms:created xsi:type="dcterms:W3CDTF">2011-10-06T00:46:19Z</dcterms:created>
  <dcterms:modified xsi:type="dcterms:W3CDTF">2011-10-07T12:47:14Z</dcterms:modified>
</cp:coreProperties>
</file>